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9" r:id="rId1"/>
  </p:sld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80" d="100"/>
          <a:sy n="80" d="100"/>
        </p:scale>
        <p:origin x="31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6350" y="-12231"/>
            <a:ext cx="6878487" cy="9930462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947" y="3473216"/>
            <a:ext cx="4370039" cy="2377992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7947" y="5851205"/>
            <a:ext cx="4370039" cy="1584410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A0747-16E3-42C0-B41F-4ED65BCF0680}" type="datetimeFigureOut">
              <a:rPr lang="sl-SI" smtClean="0"/>
              <a:t>13. 05. 2019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6E8C1-F35C-4F83-8E3E-59AFD0466DE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43998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6" cy="4916311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6457245"/>
            <a:ext cx="4760786" cy="2269167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A0747-16E3-42C0-B41F-4ED65BCF0680}" type="datetimeFigureOut">
              <a:rPr lang="sl-SI" smtClean="0"/>
              <a:t>13. 05. 2019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6E8C1-F35C-4F83-8E3E-59AFD0466DE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1536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880533"/>
            <a:ext cx="4554137" cy="4365978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25806" y="5246511"/>
            <a:ext cx="4064853" cy="550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457245"/>
            <a:ext cx="4760786" cy="2269167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A0747-16E3-42C0-B41F-4ED65BCF0680}" type="datetimeFigureOut">
              <a:rPr lang="sl-SI" smtClean="0"/>
              <a:t>13. 05. 2019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6E8C1-F35C-4F83-8E3E-59AFD0466DE5}" type="slidenum">
              <a:rPr lang="sl-SI" smtClean="0"/>
              <a:t>‹#›</a:t>
            </a:fld>
            <a:endParaRPr lang="sl-SI"/>
          </a:p>
        </p:txBody>
      </p:sp>
      <p:sp>
        <p:nvSpPr>
          <p:cNvPr id="24" name="TextBox 23"/>
          <p:cNvSpPr txBox="1"/>
          <p:nvPr/>
        </p:nvSpPr>
        <p:spPr>
          <a:xfrm>
            <a:off x="362034" y="1141657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4169470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01274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90649"/>
            <a:ext cx="4760786" cy="3748998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2186765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A0747-16E3-42C0-B41F-4ED65BCF0680}" type="datetimeFigureOut">
              <a:rPr lang="sl-SI" smtClean="0"/>
              <a:t>13. 05. 2019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6E8C1-F35C-4F83-8E3E-59AFD0466DE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713009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880533"/>
            <a:ext cx="4554137" cy="4365978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5796844"/>
            <a:ext cx="4760787" cy="74280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2186765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A0747-16E3-42C0-B41F-4ED65BCF0680}" type="datetimeFigureOut">
              <a:rPr lang="sl-SI" smtClean="0"/>
              <a:t>13. 05. 2019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6E8C1-F35C-4F83-8E3E-59AFD0466DE5}" type="slidenum">
              <a:rPr lang="sl-SI" smtClean="0"/>
              <a:t>‹#›</a:t>
            </a:fld>
            <a:endParaRPr lang="sl-SI"/>
          </a:p>
        </p:txBody>
      </p:sp>
      <p:sp>
        <p:nvSpPr>
          <p:cNvPr id="24" name="TextBox 23"/>
          <p:cNvSpPr txBox="1"/>
          <p:nvPr/>
        </p:nvSpPr>
        <p:spPr>
          <a:xfrm>
            <a:off x="362034" y="1141657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4169470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61317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886" y="880533"/>
            <a:ext cx="4756099" cy="4365978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5796844"/>
            <a:ext cx="4760787" cy="74280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2186765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A0747-16E3-42C0-B41F-4ED65BCF0680}" type="datetimeFigureOut">
              <a:rPr lang="sl-SI" smtClean="0"/>
              <a:t>13. 05. 2019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6E8C1-F35C-4F83-8E3E-59AFD0466DE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200568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A0747-16E3-42C0-B41F-4ED65BCF0680}" type="datetimeFigureOut">
              <a:rPr lang="sl-SI" smtClean="0"/>
              <a:t>13. 05. 2019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6E8C1-F35C-4F83-8E3E-59AFD0466DE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261094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82984" y="880534"/>
            <a:ext cx="734109" cy="7585429"/>
          </a:xfrm>
        </p:spPr>
        <p:txBody>
          <a:bodyPr vert="eaVert" anchor="ctr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880534"/>
            <a:ext cx="3896270" cy="7585429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A0747-16E3-42C0-B41F-4ED65BCF0680}" type="datetimeFigureOut">
              <a:rPr lang="sl-SI" smtClean="0"/>
              <a:t>13. 05. 2019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6E8C1-F35C-4F83-8E3E-59AFD0466DE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52846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A0747-16E3-42C0-B41F-4ED65BCF0680}" type="datetimeFigureOut">
              <a:rPr lang="sl-SI" smtClean="0"/>
              <a:t>13. 05. 2019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6E8C1-F35C-4F83-8E3E-59AFD0466DE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09058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901254"/>
            <a:ext cx="4760786" cy="2638395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12428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A0747-16E3-42C0-B41F-4ED65BCF0680}" type="datetimeFigureOut">
              <a:rPr lang="sl-SI" smtClean="0"/>
              <a:t>13. 05. 2019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6E8C1-F35C-4F83-8E3E-59AFD0466DE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7151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6" cy="1907822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120851"/>
            <a:ext cx="2316082" cy="5605560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1903" y="3120853"/>
            <a:ext cx="2316083" cy="5605561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A0747-16E3-42C0-B41F-4ED65BCF0680}" type="datetimeFigureOut">
              <a:rPr lang="sl-SI" smtClean="0"/>
              <a:t>13. 05. 2019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6E8C1-F35C-4F83-8E3E-59AFD0466DE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12942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5" cy="1907822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3121420"/>
            <a:ext cx="2318004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199" y="3953801"/>
            <a:ext cx="2318004" cy="4772613"/>
          </a:xfrm>
        </p:spPr>
        <p:txBody>
          <a:bodyPr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99980" y="3121420"/>
            <a:ext cx="2318004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9980" y="3953801"/>
            <a:ext cx="2318004" cy="4772613"/>
          </a:xfrm>
        </p:spPr>
        <p:txBody>
          <a:bodyPr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A0747-16E3-42C0-B41F-4ED65BCF0680}" type="datetimeFigureOut">
              <a:rPr lang="sl-SI" smtClean="0"/>
              <a:t>13. 05. 2019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6E8C1-F35C-4F83-8E3E-59AFD0466DE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161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880533"/>
            <a:ext cx="4760786" cy="1907822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A0747-16E3-42C0-B41F-4ED65BCF0680}" type="datetimeFigureOut">
              <a:rPr lang="sl-SI" smtClean="0"/>
              <a:t>13. 05. 2019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6E8C1-F35C-4F83-8E3E-59AFD0466DE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97818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A0747-16E3-42C0-B41F-4ED65BCF0680}" type="datetimeFigureOut">
              <a:rPr lang="sl-SI" smtClean="0"/>
              <a:t>13. 05. 2019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6E8C1-F35C-4F83-8E3E-59AFD0466DE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83916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164650"/>
            <a:ext cx="2092637" cy="1846673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8456" y="743781"/>
            <a:ext cx="2539528" cy="7982631"/>
          </a:xfrm>
        </p:spPr>
        <p:txBody>
          <a:bodyPr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4011323"/>
            <a:ext cx="2092637" cy="373309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A0747-16E3-42C0-B41F-4ED65BCF0680}" type="datetimeFigureOut">
              <a:rPr lang="sl-SI" smtClean="0"/>
              <a:t>13. 05. 2019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6E8C1-F35C-4F83-8E3E-59AFD0466DE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56280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934200"/>
            <a:ext cx="4760786" cy="818622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199" y="880533"/>
            <a:ext cx="4760786" cy="5554926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7752822"/>
            <a:ext cx="4760786" cy="973590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A0747-16E3-42C0-B41F-4ED65BCF0680}" type="datetimeFigureOut">
              <a:rPr lang="sl-SI" smtClean="0"/>
              <a:t>13. 05. 2019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6E8C1-F35C-4F83-8E3E-59AFD0466DE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50866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6350" y="-12231"/>
            <a:ext cx="6878488" cy="9930462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5" cy="19078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3120853"/>
            <a:ext cx="4760786" cy="5605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53944" y="8726414"/>
            <a:ext cx="513099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A0747-16E3-42C0-B41F-4ED65BCF0680}" type="datetimeFigureOut">
              <a:rPr lang="sl-SI" smtClean="0"/>
              <a:t>13. 05. 2019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8726414"/>
            <a:ext cx="346723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3507" y="8726414"/>
            <a:ext cx="384479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E576E8C1-F35C-4F83-8E3E-59AFD0466DE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64985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0" r:id="rId1"/>
    <p:sldLayoutId id="2147484031" r:id="rId2"/>
    <p:sldLayoutId id="2147484032" r:id="rId3"/>
    <p:sldLayoutId id="2147484033" r:id="rId4"/>
    <p:sldLayoutId id="2147484034" r:id="rId5"/>
    <p:sldLayoutId id="2147484035" r:id="rId6"/>
    <p:sldLayoutId id="2147484036" r:id="rId7"/>
    <p:sldLayoutId id="2147484037" r:id="rId8"/>
    <p:sldLayoutId id="2147484038" r:id="rId9"/>
    <p:sldLayoutId id="2147484039" r:id="rId10"/>
    <p:sldLayoutId id="2147484040" r:id="rId11"/>
    <p:sldLayoutId id="2147484041" r:id="rId12"/>
    <p:sldLayoutId id="2147484042" r:id="rId13"/>
    <p:sldLayoutId id="2147484043" r:id="rId14"/>
    <p:sldLayoutId id="2147484044" r:id="rId15"/>
    <p:sldLayoutId id="2147484045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hyperlink" Target="mailto:info@pdtrebnje.si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>
            <a:extLst>
              <a:ext uri="{FF2B5EF4-FFF2-40B4-BE49-F238E27FC236}">
                <a16:creationId xmlns:a16="http://schemas.microsoft.com/office/drawing/2014/main" id="{91C999D0-D9A7-41A7-9E5E-74C9B68760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184" y="992872"/>
            <a:ext cx="5764292" cy="2119422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1800"/>
              </a:spcBef>
            </a:pPr>
            <a:r>
              <a:rPr lang="sl-SI" sz="3200" b="1" dirty="0">
                <a:latin typeface="Verdana Pro Cond SemiBold" panose="020B0706030504040204" pitchFamily="34" charset="0"/>
              </a:rPr>
              <a:t>5. srečanje planincev </a:t>
            </a:r>
            <a:br>
              <a:rPr lang="sl-SI" sz="3200" b="1" dirty="0">
                <a:latin typeface="Verdana Pro Cond SemiBold" panose="020B0706030504040204" pitchFamily="34" charset="0"/>
              </a:rPr>
            </a:br>
            <a:r>
              <a:rPr lang="sl-SI" sz="1600" b="1" dirty="0">
                <a:latin typeface="Verdana Pro Cond SemiBold" panose="020B0706030504040204" pitchFamily="34" charset="0"/>
              </a:rPr>
              <a:t> </a:t>
            </a:r>
            <a:br>
              <a:rPr lang="sl-SI" sz="1600" b="1" dirty="0">
                <a:latin typeface="Verdana Pro Cond SemiBold" panose="020B0706030504040204" pitchFamily="34" charset="0"/>
              </a:rPr>
            </a:br>
            <a:r>
              <a:rPr lang="sl-SI" sz="2800" b="1" dirty="0" err="1">
                <a:latin typeface="Verdana Pro Cond SemiBold" panose="020B0706030504040204" pitchFamily="34" charset="0"/>
              </a:rPr>
              <a:t>MDO</a:t>
            </a:r>
            <a:r>
              <a:rPr lang="sl-SI" sz="2800" b="1" dirty="0">
                <a:latin typeface="Verdana Pro Cond SemiBold" panose="020B0706030504040204" pitchFamily="34" charset="0"/>
              </a:rPr>
              <a:t> Dolenjske in Bele krajine</a:t>
            </a:r>
            <a:br>
              <a:rPr lang="sl-SI" sz="3200" b="1" dirty="0">
                <a:latin typeface="Verdana Pro Cond SemiBold" panose="020B0706030504040204" pitchFamily="34" charset="0"/>
              </a:rPr>
            </a:br>
            <a:r>
              <a:rPr lang="sl-SI" sz="1800" b="1" dirty="0">
                <a:latin typeface="Verdana Pro Cond SemiBold" panose="020B0706030504040204" pitchFamily="34" charset="0"/>
              </a:rPr>
              <a:t>  </a:t>
            </a:r>
            <a:br>
              <a:rPr lang="sl-SI" sz="3200" b="1" dirty="0">
                <a:latin typeface="Verdana Pro Cond SemiBold" panose="020B0706030504040204" pitchFamily="34" charset="0"/>
              </a:rPr>
            </a:br>
            <a:r>
              <a:rPr lang="sl-SI" sz="2400" b="1" dirty="0">
                <a:latin typeface="Verdana Pro Cond SemiBold" panose="020B0706030504040204" pitchFamily="34" charset="0"/>
              </a:rPr>
              <a:t>v soboto 25.5.2019 </a:t>
            </a:r>
            <a:br>
              <a:rPr lang="sl-SI" sz="2400" b="1" dirty="0">
                <a:latin typeface="Verdana Pro Cond SemiBold" panose="020B0706030504040204" pitchFamily="34" charset="0"/>
              </a:rPr>
            </a:br>
            <a:br>
              <a:rPr lang="sl-SI" sz="2400" b="1" dirty="0">
                <a:latin typeface="Verdana Pro Cond SemiBold" panose="020B0706030504040204" pitchFamily="34" charset="0"/>
              </a:rPr>
            </a:br>
            <a:r>
              <a:rPr lang="sl-SI" sz="2400" b="1" dirty="0">
                <a:latin typeface="Verdana Pro Cond SemiBold" panose="020B0706030504040204" pitchFamily="34" charset="0"/>
              </a:rPr>
              <a:t>pri Koči Plaz na Debencu</a:t>
            </a:r>
            <a:endParaRPr lang="sl-SI" sz="3200" b="1" dirty="0">
              <a:latin typeface="Verdana Pro Cond SemiBold" panose="020B0706030504040204" pitchFamily="34" charset="0"/>
            </a:endParaRPr>
          </a:p>
        </p:txBody>
      </p:sp>
      <p:sp>
        <p:nvSpPr>
          <p:cNvPr id="5" name="Podnaslov 4">
            <a:extLst>
              <a:ext uri="{FF2B5EF4-FFF2-40B4-BE49-F238E27FC236}">
                <a16:creationId xmlns:a16="http://schemas.microsoft.com/office/drawing/2014/main" id="{4A1331A1-EE03-443E-8278-3C589809CE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2064" y="3363227"/>
            <a:ext cx="5610413" cy="6052634"/>
          </a:xfrm>
        </p:spPr>
        <p:txBody>
          <a:bodyPr>
            <a:normAutofit/>
          </a:bodyPr>
          <a:lstStyle/>
          <a:p>
            <a:r>
              <a:rPr lang="sl-SI" sz="1600" dirty="0">
                <a:latin typeface="Comic Sans MS" panose="030F0702030302020204" pitchFamily="66" charset="0"/>
                <a:cs typeface="Aharoni" panose="020B0604020202020204" pitchFamily="2" charset="-79"/>
              </a:rPr>
              <a:t>PRIČETEK NEZAHTEVNIH VODENIH POHODOV: </a:t>
            </a:r>
          </a:p>
          <a:p>
            <a:pPr marL="285750" indent="-285750">
              <a:buFontTx/>
              <a:buChar char="-"/>
            </a:pPr>
            <a:r>
              <a:rPr lang="sl-SI" sz="1600" b="1" dirty="0">
                <a:latin typeface="Comic Sans MS" panose="030F0702030302020204" pitchFamily="66" charset="0"/>
                <a:cs typeface="Aharoni" panose="020B0604020202020204" pitchFamily="2" charset="-79"/>
              </a:rPr>
              <a:t>ob 9. uri </a:t>
            </a:r>
            <a:r>
              <a:rPr lang="sl-SI" sz="1600" dirty="0">
                <a:latin typeface="Comic Sans MS" panose="030F0702030302020204" pitchFamily="66" charset="0"/>
                <a:cs typeface="Aharoni" panose="020B0604020202020204" pitchFamily="2" charset="-79"/>
              </a:rPr>
              <a:t>iz avtobusne postaje </a:t>
            </a:r>
            <a:r>
              <a:rPr lang="sl-SI" sz="1600" b="1" dirty="0">
                <a:latin typeface="Comic Sans MS" panose="030F0702030302020204" pitchFamily="66" charset="0"/>
                <a:cs typeface="Aharoni" panose="020B0604020202020204" pitchFamily="2" charset="-79"/>
              </a:rPr>
              <a:t>Trebnje</a:t>
            </a:r>
            <a:r>
              <a:rPr lang="sl-SI" sz="1600" dirty="0">
                <a:latin typeface="Comic Sans MS" panose="030F0702030302020204" pitchFamily="66" charset="0"/>
                <a:cs typeface="Aharoni" panose="020B0604020202020204" pitchFamily="2" charset="-79"/>
              </a:rPr>
              <a:t> (2,5 ure hoje)</a:t>
            </a:r>
          </a:p>
          <a:p>
            <a:r>
              <a:rPr lang="sl-SI" sz="1600" b="1" dirty="0">
                <a:latin typeface="Comic Sans MS" panose="030F0702030302020204" pitchFamily="66" charset="0"/>
                <a:cs typeface="Aharoni" panose="020B0604020202020204" pitchFamily="2" charset="-79"/>
              </a:rPr>
              <a:t>ob 10. uri </a:t>
            </a:r>
            <a:r>
              <a:rPr lang="sl-SI" sz="1600" dirty="0">
                <a:latin typeface="Comic Sans MS" panose="030F0702030302020204" pitchFamily="66" charset="0"/>
                <a:cs typeface="Aharoni" panose="020B0604020202020204" pitchFamily="2" charset="-79"/>
              </a:rPr>
              <a:t>iz železniške postaje </a:t>
            </a:r>
            <a:r>
              <a:rPr lang="sl-SI" sz="1600" b="1" dirty="0">
                <a:latin typeface="Comic Sans MS" panose="030F0702030302020204" pitchFamily="66" charset="0"/>
                <a:cs typeface="Aharoni" panose="020B0604020202020204" pitchFamily="2" charset="-79"/>
              </a:rPr>
              <a:t>Mirna </a:t>
            </a:r>
            <a:r>
              <a:rPr lang="sl-SI" sz="1600" dirty="0">
                <a:latin typeface="Comic Sans MS" panose="030F0702030302020204" pitchFamily="66" charset="0"/>
                <a:cs typeface="Aharoni" panose="020B0604020202020204" pitchFamily="2" charset="-79"/>
              </a:rPr>
              <a:t>(1,5 ure hoje)</a:t>
            </a:r>
          </a:p>
          <a:p>
            <a:endParaRPr lang="sl-SI" sz="1600" dirty="0">
              <a:latin typeface="Comic Sans MS" panose="030F0702030302020204" pitchFamily="66" charset="0"/>
              <a:cs typeface="Aharoni" panose="020B0604020202020204" pitchFamily="2" charset="-79"/>
            </a:endParaRPr>
          </a:p>
          <a:p>
            <a:r>
              <a:rPr lang="sl-SI" sz="1600" dirty="0">
                <a:latin typeface="Comic Sans MS" panose="030F0702030302020204" pitchFamily="66" charset="0"/>
                <a:cs typeface="Aharoni" panose="020B0604020202020204" pitchFamily="2" charset="-79"/>
              </a:rPr>
              <a:t>Pričetek kulturnega programa </a:t>
            </a:r>
            <a:r>
              <a:rPr lang="sl-SI" sz="1600" b="1" dirty="0">
                <a:latin typeface="Comic Sans MS" panose="030F0702030302020204" pitchFamily="66" charset="0"/>
                <a:cs typeface="Aharoni" panose="020B0604020202020204" pitchFamily="2" charset="-79"/>
              </a:rPr>
              <a:t>ob 12. uri</a:t>
            </a:r>
            <a:r>
              <a:rPr lang="sl-SI" sz="1600" dirty="0">
                <a:latin typeface="Comic Sans MS" panose="030F0702030302020204" pitchFamily="66" charset="0"/>
                <a:cs typeface="Aharoni" panose="020B0604020202020204" pitchFamily="2" charset="-79"/>
              </a:rPr>
              <a:t>. </a:t>
            </a:r>
          </a:p>
          <a:p>
            <a:r>
              <a:rPr lang="sl-SI" sz="1600" dirty="0">
                <a:latin typeface="Comic Sans MS" panose="030F0702030302020204" pitchFamily="66" charset="0"/>
                <a:cs typeface="Aharoni" panose="020B0604020202020204" pitchFamily="2" charset="-79"/>
              </a:rPr>
              <a:t>Sledi druženje ob glasbi in povratek v lastni režiji.</a:t>
            </a:r>
          </a:p>
          <a:p>
            <a:endParaRPr lang="sl-SI" sz="1600" dirty="0">
              <a:latin typeface="Comic Sans MS" panose="030F0702030302020204" pitchFamily="66" charset="0"/>
              <a:cs typeface="Aharoni" panose="020B0604020202020204" pitchFamily="2" charset="-79"/>
            </a:endParaRPr>
          </a:p>
          <a:p>
            <a:r>
              <a:rPr lang="sl-SI" sz="1600" dirty="0">
                <a:latin typeface="Comic Sans MS" panose="030F0702030302020204" pitchFamily="66" charset="0"/>
                <a:cs typeface="Aharoni" panose="020B0604020202020204" pitchFamily="2" charset="-79"/>
              </a:rPr>
              <a:t>OKREPČILA: </a:t>
            </a:r>
          </a:p>
          <a:p>
            <a:r>
              <a:rPr lang="sl-SI" sz="1600" dirty="0">
                <a:latin typeface="Comic Sans MS" panose="030F0702030302020204" pitchFamily="66" charset="0"/>
                <a:cs typeface="Aharoni" panose="020B0604020202020204" pitchFamily="2" charset="-79"/>
              </a:rPr>
              <a:t>V koči so na voljo jedi na žlico po 5 € ali po naročilu.   </a:t>
            </a:r>
          </a:p>
          <a:p>
            <a:endParaRPr lang="sl-SI" sz="1600" dirty="0">
              <a:latin typeface="Comic Sans MS" panose="030F0702030302020204" pitchFamily="66" charset="0"/>
              <a:cs typeface="Aharoni" panose="020B0604020202020204" pitchFamily="2" charset="-79"/>
            </a:endParaRPr>
          </a:p>
          <a:p>
            <a:r>
              <a:rPr lang="sl-SI" sz="1600" dirty="0">
                <a:latin typeface="Comic Sans MS" panose="030F0702030302020204" pitchFamily="66" charset="0"/>
                <a:cs typeface="Aharoni" panose="020B0604020202020204" pitchFamily="2" charset="-79"/>
              </a:rPr>
              <a:t>PRIJAVE:</a:t>
            </a:r>
          </a:p>
          <a:p>
            <a:r>
              <a:rPr lang="sl-SI" sz="1600" dirty="0">
                <a:latin typeface="Comic Sans MS" panose="030F0702030302020204" pitchFamily="66" charset="0"/>
                <a:cs typeface="Aharoni" panose="020B0604020202020204" pitchFamily="2" charset="-79"/>
              </a:rPr>
              <a:t>Prijavnine ni, vendar prosimo za predhodno prijavo skupin  </a:t>
            </a:r>
          </a:p>
          <a:p>
            <a:r>
              <a:rPr lang="sl-SI" sz="1600" dirty="0">
                <a:latin typeface="Comic Sans MS" panose="030F0702030302020204" pitchFamily="66" charset="0"/>
                <a:cs typeface="Aharoni" panose="020B0604020202020204" pitchFamily="2" charset="-79"/>
              </a:rPr>
              <a:t>do torka 21.5.2019 na  </a:t>
            </a:r>
            <a:r>
              <a:rPr lang="sl-SI" sz="1600" dirty="0">
                <a:latin typeface="Comic Sans MS" panose="030F0702030302020204" pitchFamily="66" charset="0"/>
                <a:cs typeface="Aharoni" panose="020B0604020202020204" pitchFamily="2" charset="-79"/>
                <a:hlinkClick r:id="rId2"/>
              </a:rPr>
              <a:t>info@pdtrebnje.si</a:t>
            </a:r>
            <a:r>
              <a:rPr lang="sl-SI" sz="1600" dirty="0">
                <a:latin typeface="Comic Sans MS" panose="030F0702030302020204" pitchFamily="66" charset="0"/>
                <a:cs typeface="Aharoni" panose="020B0604020202020204" pitchFamily="2" charset="-79"/>
              </a:rPr>
              <a:t>.    </a:t>
            </a:r>
          </a:p>
          <a:p>
            <a:endParaRPr lang="sl-SI" sz="1100" dirty="0">
              <a:latin typeface="Comic Sans MS" panose="030F0702030302020204" pitchFamily="66" charset="0"/>
              <a:cs typeface="Aharoni" panose="020B0604020202020204" pitchFamily="2" charset="-79"/>
            </a:endParaRPr>
          </a:p>
          <a:p>
            <a:r>
              <a:rPr lang="sl-SI" sz="1600" i="1" dirty="0">
                <a:latin typeface="Comic Sans MS" panose="030F0702030302020204" pitchFamily="66" charset="0"/>
                <a:cs typeface="Aharoni" panose="020B0604020202020204" pitchFamily="2" charset="-79"/>
              </a:rPr>
              <a:t>Po povratku vas vabimo še na 47. teden cvička v Trebnje.</a:t>
            </a:r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4388E1CE-9E28-41F3-A517-DDD3CAD84BD6}"/>
              </a:ext>
            </a:extLst>
          </p:cNvPr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" r="305"/>
          <a:stretch/>
        </p:blipFill>
        <p:spPr bwMode="auto">
          <a:xfrm>
            <a:off x="83184" y="8857650"/>
            <a:ext cx="1044849" cy="1001416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Pravokotnik 8">
            <a:extLst>
              <a:ext uri="{FF2B5EF4-FFF2-40B4-BE49-F238E27FC236}">
                <a16:creationId xmlns:a16="http://schemas.microsoft.com/office/drawing/2014/main" id="{94977A53-81C8-46AD-80B3-0CE4C9646827}"/>
              </a:ext>
            </a:extLst>
          </p:cNvPr>
          <p:cNvSpPr/>
          <p:nvPr/>
        </p:nvSpPr>
        <p:spPr>
          <a:xfrm>
            <a:off x="1232756" y="9030352"/>
            <a:ext cx="209038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000" b="1" dirty="0" err="1">
                <a:solidFill>
                  <a:srgbClr val="0070C0"/>
                </a:solidFill>
                <a:latin typeface="Verdana Pro Cond SemiBold" panose="020B0706030504040204" pitchFamily="34" charset="0"/>
              </a:rPr>
              <a:t>MDO</a:t>
            </a:r>
            <a:r>
              <a:rPr lang="sl-SI" sz="2000" b="1" dirty="0">
                <a:solidFill>
                  <a:srgbClr val="0070C0"/>
                </a:solidFill>
                <a:latin typeface="Verdana Pro Cond SemiBold" panose="020B0706030504040204" pitchFamily="34" charset="0"/>
              </a:rPr>
              <a:t> DOLENJSKE</a:t>
            </a:r>
          </a:p>
          <a:p>
            <a:r>
              <a:rPr lang="sl-SI" sz="2000" b="1" dirty="0">
                <a:solidFill>
                  <a:srgbClr val="0070C0"/>
                </a:solidFill>
                <a:latin typeface="Verdana Pro Cond SemiBold" panose="020B0706030504040204" pitchFamily="34" charset="0"/>
              </a:rPr>
              <a:t>IN BELE KRAJINE         </a:t>
            </a:r>
            <a:endParaRPr lang="sl-SI" sz="2000" dirty="0">
              <a:latin typeface="Verdana Pro Cond SemiBold" panose="020B0706030504040204" pitchFamily="34" charset="0"/>
            </a:endParaRPr>
          </a:p>
        </p:txBody>
      </p:sp>
      <p:grpSp>
        <p:nvGrpSpPr>
          <p:cNvPr id="10" name="Skupina 9">
            <a:extLst>
              <a:ext uri="{FF2B5EF4-FFF2-40B4-BE49-F238E27FC236}">
                <a16:creationId xmlns:a16="http://schemas.microsoft.com/office/drawing/2014/main" id="{032E93D7-78F9-4C91-8427-32439B853062}"/>
              </a:ext>
            </a:extLst>
          </p:cNvPr>
          <p:cNvGrpSpPr/>
          <p:nvPr/>
        </p:nvGrpSpPr>
        <p:grpSpPr>
          <a:xfrm>
            <a:off x="3366978" y="8852809"/>
            <a:ext cx="1669502" cy="990658"/>
            <a:chOff x="68606" y="8887631"/>
            <a:chExt cx="1669502" cy="990658"/>
          </a:xfrm>
        </p:grpSpPr>
        <p:pic>
          <p:nvPicPr>
            <p:cNvPr id="8" name="Slika 7">
              <a:extLst>
                <a:ext uri="{FF2B5EF4-FFF2-40B4-BE49-F238E27FC236}">
                  <a16:creationId xmlns:a16="http://schemas.microsoft.com/office/drawing/2014/main" id="{86837D66-968F-4E49-8BC4-DDE72C17D16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606" y="8887631"/>
              <a:ext cx="779620" cy="984624"/>
            </a:xfrm>
            <a:prstGeom prst="rect">
              <a:avLst/>
            </a:prstGeom>
          </p:spPr>
        </p:pic>
        <p:pic>
          <p:nvPicPr>
            <p:cNvPr id="7" name="Slika 6">
              <a:extLst>
                <a:ext uri="{FF2B5EF4-FFF2-40B4-BE49-F238E27FC236}">
                  <a16:creationId xmlns:a16="http://schemas.microsoft.com/office/drawing/2014/main" id="{A4D0E7F3-5CB0-4006-9B93-D21677E89B7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6789" y="8893665"/>
              <a:ext cx="741319" cy="98462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27623699"/>
      </p:ext>
    </p:extLst>
  </p:cSld>
  <p:clrMapOvr>
    <a:masterClrMapping/>
  </p:clrMapOvr>
</p:sld>
</file>

<file path=ppt/theme/theme1.xml><?xml version="1.0" encoding="utf-8"?>
<a:theme xmlns:a="http://schemas.openxmlformats.org/drawingml/2006/main" name="Gladko">
  <a:themeElements>
    <a:clrScheme name="Zelena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Gladk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ladk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82</TotalTime>
  <Words>109</Words>
  <Application>Microsoft Office PowerPoint</Application>
  <PresentationFormat>A4 (210 x 297 mm)</PresentationFormat>
  <Paragraphs>18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8" baseType="lpstr">
      <vt:lpstr>Aharoni</vt:lpstr>
      <vt:lpstr>Arial</vt:lpstr>
      <vt:lpstr>Comic Sans MS</vt:lpstr>
      <vt:lpstr>Trebuchet MS</vt:lpstr>
      <vt:lpstr>Verdana Pro Cond SemiBold</vt:lpstr>
      <vt:lpstr>Wingdings 3</vt:lpstr>
      <vt:lpstr>Gladko</vt:lpstr>
      <vt:lpstr>5. srečanje planincev    MDO Dolenjske in Bele krajine    v soboto 25.5.2019   pri Koči Plaz na Debencu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Nina Rman</dc:creator>
  <cp:lastModifiedBy>TOMAS Tone Markovič</cp:lastModifiedBy>
  <cp:revision>11</cp:revision>
  <dcterms:created xsi:type="dcterms:W3CDTF">2019-04-14T17:08:00Z</dcterms:created>
  <dcterms:modified xsi:type="dcterms:W3CDTF">2019-05-13T07:03:56Z</dcterms:modified>
</cp:coreProperties>
</file>